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300" r:id="rId4"/>
    <p:sldId id="292" r:id="rId5"/>
    <p:sldId id="293" r:id="rId6"/>
    <p:sldId id="294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0" r:id="rId31"/>
    <p:sldId id="280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150F9-BA13-432C-B86F-DFB189C89377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20714-282A-48F5-8941-6D92A6B864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36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20714-282A-48F5-8941-6D92A6B864D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78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76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26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15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15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7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4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91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59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4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542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95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624C-A951-48FC-B372-0AC69B174809}" type="datetimeFigureOut">
              <a:rPr lang="it-IT" smtClean="0"/>
              <a:t>28/09/17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EDD4-EC65-4DF8-8347-597B862DCA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6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42" y="1"/>
            <a:ext cx="9166042" cy="68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869680" y="1845458"/>
            <a:ext cx="7382597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4000" dirty="0" smtClean="0"/>
              <a:t> </a:t>
            </a:r>
            <a:r>
              <a:rPr lang="it-IT" sz="4000" b="1" dirty="0"/>
              <a:t>I percorsi Clinico </a:t>
            </a:r>
            <a:r>
              <a:rPr lang="it-IT" sz="4000" b="1" dirty="0" smtClean="0"/>
              <a:t>Terapeutici</a:t>
            </a:r>
          </a:p>
          <a:p>
            <a:pPr algn="ctr"/>
            <a:r>
              <a:rPr lang="it-IT" sz="4000" b="1" dirty="0" smtClean="0"/>
              <a:t>della </a:t>
            </a:r>
            <a:r>
              <a:rPr lang="it-IT" sz="4000" b="1" dirty="0"/>
              <a:t>Regione </a:t>
            </a:r>
            <a:r>
              <a:rPr lang="it-IT" sz="4000" b="1" dirty="0" smtClean="0"/>
              <a:t>Lazio</a:t>
            </a:r>
          </a:p>
          <a:p>
            <a:pPr algn="ctr"/>
            <a:r>
              <a:rPr lang="it-IT" sz="4000" b="1" dirty="0" smtClean="0"/>
              <a:t>ed </a:t>
            </a:r>
            <a:r>
              <a:rPr lang="it-IT" sz="4000" b="1" dirty="0"/>
              <a:t>il Ruolo del Medico di famiglia 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60978" y="5085183"/>
            <a:ext cx="3606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Biagio Valente MMG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440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8244408" cy="597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5945"/>
            <a:ext cx="7830870" cy="75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7"/>
            <a:ext cx="6850235" cy="61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3"/>
            <a:ext cx="6850235" cy="6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27944"/>
            <a:ext cx="7056784" cy="59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0" y="3717032"/>
            <a:ext cx="771363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7056784" cy="5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7056784" cy="45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70" y="764704"/>
            <a:ext cx="788595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17" y="1052736"/>
            <a:ext cx="816840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0459"/>
            <a:ext cx="6552728" cy="618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592"/>
            <a:ext cx="7641077" cy="586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01" y="166689"/>
            <a:ext cx="4524987" cy="59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08" y="548680"/>
            <a:ext cx="8207861" cy="528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39" y="2641694"/>
            <a:ext cx="786561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32656"/>
            <a:ext cx="8172861" cy="58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9" y="1673374"/>
            <a:ext cx="819471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92332" y="1665674"/>
            <a:ext cx="57547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400" dirty="0" smtClean="0"/>
              <a:t>Strumenti</a:t>
            </a:r>
          </a:p>
          <a:p>
            <a:pPr algn="ctr"/>
            <a:r>
              <a:rPr lang="it-IT" sz="4400" dirty="0" smtClean="0"/>
              <a:t>della Medicina Generale</a:t>
            </a:r>
          </a:p>
          <a:p>
            <a:pPr algn="ctr"/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7625"/>
            <a:ext cx="8208912" cy="618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05" y="-6846"/>
            <a:ext cx="8311502" cy="62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2"/>
            <a:ext cx="8403913" cy="625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468809" y="1052736"/>
            <a:ext cx="3095079" cy="158417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412"/>
            <a:ext cx="8460432" cy="626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3851920" y="5229200"/>
            <a:ext cx="2434129" cy="864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6" y="-17176"/>
            <a:ext cx="8321108" cy="62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68"/>
            <a:ext cx="8316416" cy="621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88"/>
            <a:ext cx="8388424" cy="62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12"/>
            <a:ext cx="8385720" cy="63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02"/>
            <a:ext cx="8400578" cy="620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19159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6676"/>
            <a:ext cx="8316416" cy="617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3419872" y="3573016"/>
            <a:ext cx="2595985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5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50"/>
            <a:ext cx="8244408" cy="62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e 5"/>
          <p:cNvSpPr/>
          <p:nvPr/>
        </p:nvSpPr>
        <p:spPr>
          <a:xfrm>
            <a:off x="6372200" y="4293096"/>
            <a:ext cx="2595985" cy="9361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12"/>
            <a:ext cx="824440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860"/>
            <a:ext cx="8230329" cy="623045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1115616" y="1484784"/>
            <a:ext cx="1008112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5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12"/>
            <a:ext cx="8151068" cy="630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94" y="620688"/>
            <a:ext cx="8351406" cy="46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14028"/>
            <a:ext cx="825197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3" y="228878"/>
            <a:ext cx="8145565" cy="58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7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167"/>
            <a:ext cx="8388424" cy="6266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8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02" y="0"/>
            <a:ext cx="8229600" cy="616148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" y="3412"/>
            <a:ext cx="9148554" cy="68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64" y="43218"/>
            <a:ext cx="8234362" cy="61463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</Words>
  <Application>Microsoft Office PowerPoint</Application>
  <PresentationFormat>Presentazione su schermo (4:3)</PresentationFormat>
  <Paragraphs>7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BV</dc:creator>
  <cp:lastModifiedBy>Valente</cp:lastModifiedBy>
  <cp:revision>10</cp:revision>
  <dcterms:created xsi:type="dcterms:W3CDTF">2017-09-28T14:42:54Z</dcterms:created>
  <dcterms:modified xsi:type="dcterms:W3CDTF">2017-09-28T16:53:37Z</dcterms:modified>
</cp:coreProperties>
</file>