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91" r:id="rId3"/>
    <p:sldId id="300" r:id="rId4"/>
    <p:sldId id="292" r:id="rId5"/>
    <p:sldId id="293" r:id="rId6"/>
    <p:sldId id="294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90" r:id="rId31"/>
    <p:sldId id="280" r:id="rId32"/>
    <p:sldId id="286" r:id="rId33"/>
    <p:sldId id="287" r:id="rId34"/>
    <p:sldId id="288" r:id="rId3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544" y="-10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F150F9-BA13-432C-B86F-DFB189C89377}" type="datetimeFigureOut">
              <a:rPr lang="it-IT" smtClean="0"/>
              <a:t>28/09/17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620714-282A-48F5-8941-6D92A6B864D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5368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20714-282A-48F5-8941-6D92A6B864D3}" type="slidenum">
              <a:rPr lang="it-IT" smtClean="0"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1780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C624C-A951-48FC-B372-0AC69B174809}" type="datetimeFigureOut">
              <a:rPr lang="it-IT" smtClean="0"/>
              <a:t>28/09/17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FEDD4-EC65-4DF8-8347-597B862DCA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7762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C624C-A951-48FC-B372-0AC69B174809}" type="datetimeFigureOut">
              <a:rPr lang="it-IT" smtClean="0"/>
              <a:t>28/09/17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FEDD4-EC65-4DF8-8347-597B862DCA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2624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C624C-A951-48FC-B372-0AC69B174809}" type="datetimeFigureOut">
              <a:rPr lang="it-IT" smtClean="0"/>
              <a:t>28/09/17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FEDD4-EC65-4DF8-8347-597B862DCA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5159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C624C-A951-48FC-B372-0AC69B174809}" type="datetimeFigureOut">
              <a:rPr lang="it-IT" smtClean="0"/>
              <a:t>28/09/17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FEDD4-EC65-4DF8-8347-597B862DCA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8154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C624C-A951-48FC-B372-0AC69B174809}" type="datetimeFigureOut">
              <a:rPr lang="it-IT" smtClean="0"/>
              <a:t>28/09/17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FEDD4-EC65-4DF8-8347-597B862DCA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4778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C624C-A951-48FC-B372-0AC69B174809}" type="datetimeFigureOut">
              <a:rPr lang="it-IT" smtClean="0"/>
              <a:t>28/09/17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FEDD4-EC65-4DF8-8347-597B862DCA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4943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C624C-A951-48FC-B372-0AC69B174809}" type="datetimeFigureOut">
              <a:rPr lang="it-IT" smtClean="0"/>
              <a:t>28/09/17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FEDD4-EC65-4DF8-8347-597B862DCA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0916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C624C-A951-48FC-B372-0AC69B174809}" type="datetimeFigureOut">
              <a:rPr lang="it-IT" smtClean="0"/>
              <a:t>28/09/17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FEDD4-EC65-4DF8-8347-597B862DCA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3596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C624C-A951-48FC-B372-0AC69B174809}" type="datetimeFigureOut">
              <a:rPr lang="it-IT" smtClean="0"/>
              <a:t>28/09/17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FEDD4-EC65-4DF8-8347-597B862DCA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5484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C624C-A951-48FC-B372-0AC69B174809}" type="datetimeFigureOut">
              <a:rPr lang="it-IT" smtClean="0"/>
              <a:t>28/09/17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FEDD4-EC65-4DF8-8347-597B862DCA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5429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C624C-A951-48FC-B372-0AC69B174809}" type="datetimeFigureOut">
              <a:rPr lang="it-IT" smtClean="0"/>
              <a:t>28/09/17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FEDD4-EC65-4DF8-8347-597B862DCA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7959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7C624C-A951-48FC-B372-0AC69B174809}" type="datetimeFigureOut">
              <a:rPr lang="it-IT" smtClean="0"/>
              <a:t>28/09/17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FEDD4-EC65-4DF8-8347-597B862DCA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8269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042" y="1"/>
            <a:ext cx="9166042" cy="6868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869680" y="1845458"/>
            <a:ext cx="7382597" cy="193899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it-IT" sz="4000" dirty="0" smtClean="0"/>
              <a:t> </a:t>
            </a:r>
            <a:r>
              <a:rPr lang="it-IT" sz="4000" b="1" dirty="0"/>
              <a:t>I percorsi Clinico </a:t>
            </a:r>
            <a:r>
              <a:rPr lang="it-IT" sz="4000" b="1" dirty="0" smtClean="0"/>
              <a:t>Terapeutici</a:t>
            </a:r>
          </a:p>
          <a:p>
            <a:pPr algn="ctr"/>
            <a:r>
              <a:rPr lang="it-IT" sz="4000" b="1" dirty="0" smtClean="0"/>
              <a:t>della </a:t>
            </a:r>
            <a:r>
              <a:rPr lang="it-IT" sz="4000" b="1" dirty="0"/>
              <a:t>Regione </a:t>
            </a:r>
            <a:r>
              <a:rPr lang="it-IT" sz="4000" b="1" dirty="0" smtClean="0"/>
              <a:t>Lazio</a:t>
            </a:r>
          </a:p>
          <a:p>
            <a:pPr algn="ctr"/>
            <a:r>
              <a:rPr lang="it-IT" sz="4000" b="1" dirty="0" smtClean="0"/>
              <a:t>ed </a:t>
            </a:r>
            <a:r>
              <a:rPr lang="it-IT" sz="4000" b="1" dirty="0"/>
              <a:t>il Ruolo del Medico di famiglia </a:t>
            </a:r>
            <a:endParaRPr lang="it-IT" sz="40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560978" y="5085183"/>
            <a:ext cx="36065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smtClean="0"/>
              <a:t>Biagio Valente MMG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04402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" y="3412"/>
            <a:ext cx="9148554" cy="68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6632"/>
            <a:ext cx="8244408" cy="5970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131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" y="3412"/>
            <a:ext cx="9148554" cy="68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25945"/>
            <a:ext cx="7830870" cy="754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980727"/>
            <a:ext cx="6850235" cy="617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44823"/>
            <a:ext cx="6850235" cy="66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827944"/>
            <a:ext cx="7056784" cy="59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310" y="3717032"/>
            <a:ext cx="7713637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581128"/>
            <a:ext cx="7056784" cy="59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373216"/>
            <a:ext cx="7056784" cy="456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131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" y="3412"/>
            <a:ext cx="9148554" cy="68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570" y="764704"/>
            <a:ext cx="7885953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131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" y="3412"/>
            <a:ext cx="9148554" cy="68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217" y="1052736"/>
            <a:ext cx="8168407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131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" y="3412"/>
            <a:ext cx="9148554" cy="68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00459"/>
            <a:ext cx="6552728" cy="6181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131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" y="3412"/>
            <a:ext cx="9148554" cy="68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0592"/>
            <a:ext cx="7641077" cy="586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131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" y="3412"/>
            <a:ext cx="9148554" cy="68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801" y="166689"/>
            <a:ext cx="4524987" cy="5926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131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" y="3412"/>
            <a:ext cx="9148554" cy="68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08" y="548680"/>
            <a:ext cx="8207861" cy="528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131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" y="3412"/>
            <a:ext cx="9148554" cy="68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39" y="2641694"/>
            <a:ext cx="7865617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131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" y="3412"/>
            <a:ext cx="9148554" cy="68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332656"/>
            <a:ext cx="8172861" cy="5881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131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" y="3412"/>
            <a:ext cx="9148554" cy="68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339" y="1673374"/>
            <a:ext cx="8194713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678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" y="3412"/>
            <a:ext cx="9148554" cy="68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692332" y="1665674"/>
            <a:ext cx="5754781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4400" dirty="0" smtClean="0"/>
              <a:t>Strumenti</a:t>
            </a:r>
          </a:p>
          <a:p>
            <a:pPr algn="ctr"/>
            <a:r>
              <a:rPr lang="it-IT" sz="4400" dirty="0" smtClean="0"/>
              <a:t>della Medicina Generale</a:t>
            </a:r>
          </a:p>
          <a:p>
            <a:pPr algn="ctr"/>
            <a:endParaRPr lang="it-IT" sz="4400" dirty="0"/>
          </a:p>
        </p:txBody>
      </p:sp>
    </p:spTree>
    <p:extLst>
      <p:ext uri="{BB962C8B-B14F-4D97-AF65-F5344CB8AC3E}">
        <p14:creationId xmlns:p14="http://schemas.microsoft.com/office/powerpoint/2010/main" val="287131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" y="3412"/>
            <a:ext cx="9148554" cy="68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47625"/>
            <a:ext cx="8208912" cy="6188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131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" y="3412"/>
            <a:ext cx="9148554" cy="68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505" y="-6846"/>
            <a:ext cx="8311502" cy="6244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131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" y="3412"/>
            <a:ext cx="9148554" cy="68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412"/>
            <a:ext cx="8403913" cy="625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e 5"/>
          <p:cNvSpPr/>
          <p:nvPr/>
        </p:nvSpPr>
        <p:spPr>
          <a:xfrm>
            <a:off x="468809" y="1052736"/>
            <a:ext cx="3095079" cy="158417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131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" y="3412"/>
            <a:ext cx="9148554" cy="68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3412"/>
            <a:ext cx="8460432" cy="626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e 5"/>
          <p:cNvSpPr/>
          <p:nvPr/>
        </p:nvSpPr>
        <p:spPr>
          <a:xfrm>
            <a:off x="3851920" y="5229200"/>
            <a:ext cx="2434129" cy="86409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131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" y="3412"/>
            <a:ext cx="9148554" cy="68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96" y="-17176"/>
            <a:ext cx="8321108" cy="625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131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" y="3412"/>
            <a:ext cx="9148554" cy="68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168"/>
            <a:ext cx="8316416" cy="6213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131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" y="3412"/>
            <a:ext cx="9148554" cy="68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988"/>
            <a:ext cx="8388424" cy="6221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131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" y="3412"/>
            <a:ext cx="9148554" cy="68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412"/>
            <a:ext cx="8385720" cy="6305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131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" y="3412"/>
            <a:ext cx="9148554" cy="68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0102"/>
            <a:ext cx="8400578" cy="6207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131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" y="3412"/>
            <a:ext cx="9148554" cy="68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8191594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978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" y="3412"/>
            <a:ext cx="9148554" cy="68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6676"/>
            <a:ext cx="8316416" cy="6170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e 5"/>
          <p:cNvSpPr/>
          <p:nvPr/>
        </p:nvSpPr>
        <p:spPr>
          <a:xfrm>
            <a:off x="3419872" y="3573016"/>
            <a:ext cx="2595985" cy="93610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651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" y="3412"/>
            <a:ext cx="9148554" cy="68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050"/>
            <a:ext cx="8244408" cy="621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e 5"/>
          <p:cNvSpPr/>
          <p:nvPr/>
        </p:nvSpPr>
        <p:spPr>
          <a:xfrm>
            <a:off x="6372200" y="4293096"/>
            <a:ext cx="2595985" cy="93610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131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" y="3412"/>
            <a:ext cx="9148554" cy="68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412"/>
            <a:ext cx="8244408" cy="401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651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" y="3412"/>
            <a:ext cx="9148554" cy="68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860"/>
            <a:ext cx="8230329" cy="6230452"/>
          </a:xfrm>
          <a:prstGeom prst="rect">
            <a:avLst/>
          </a:prstGeom>
          <a:solidFill>
            <a:schemeClr val="tx1"/>
          </a:solidFill>
          <a:ln>
            <a:noFill/>
          </a:ln>
        </p:spPr>
      </p:pic>
      <p:sp>
        <p:nvSpPr>
          <p:cNvPr id="4" name="Rettangolo 3"/>
          <p:cNvSpPr/>
          <p:nvPr/>
        </p:nvSpPr>
        <p:spPr>
          <a:xfrm>
            <a:off x="1115616" y="1484784"/>
            <a:ext cx="1008112" cy="4392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651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" y="3412"/>
            <a:ext cx="9148554" cy="68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412"/>
            <a:ext cx="8151068" cy="6305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651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" y="3412"/>
            <a:ext cx="9148554" cy="68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594" y="620688"/>
            <a:ext cx="8351406" cy="4614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978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" y="3412"/>
            <a:ext cx="9148554" cy="68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14028"/>
            <a:ext cx="8251978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978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" y="3412"/>
            <a:ext cx="9148554" cy="68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33" y="228878"/>
            <a:ext cx="8145565" cy="58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978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" y="3412"/>
            <a:ext cx="9148554" cy="68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167"/>
            <a:ext cx="8388424" cy="6266187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185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" y="3412"/>
            <a:ext cx="9148554" cy="68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902" y="0"/>
            <a:ext cx="8229600" cy="6161484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131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4" y="3412"/>
            <a:ext cx="9148554" cy="68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064" y="43218"/>
            <a:ext cx="8234362" cy="614632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131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23</Words>
  <Application>Microsoft Office PowerPoint</Application>
  <PresentationFormat>Presentazione su schermo (4:3)</PresentationFormat>
  <Paragraphs>7</Paragraphs>
  <Slides>34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35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BV</dc:creator>
  <cp:lastModifiedBy>Valente</cp:lastModifiedBy>
  <cp:revision>10</cp:revision>
  <dcterms:created xsi:type="dcterms:W3CDTF">2017-09-28T14:42:54Z</dcterms:created>
  <dcterms:modified xsi:type="dcterms:W3CDTF">2017-09-28T16:53:37Z</dcterms:modified>
</cp:coreProperties>
</file>